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9EA4-1A87-14BD-558E-569DDED50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361806-0EF6-2DF0-3100-747C430BB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9CA93-C312-8C9E-75A8-6203FBF9D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07B81-FF77-05E4-F9EC-DFF76CB52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CAAC3-E6B3-0902-0179-9887129F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54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7C6CF-DB67-952D-8BBF-ED6D8A403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92C250-A905-EB1D-A769-D355C3AEC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977C1-A0B8-18AD-F5A8-635E1F74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51330-769B-16C6-13E4-37EABE0C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6BDE4-F08B-6564-98EB-B7452C557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27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208FF-CFB6-9097-1A01-246CEFD8DE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C0B61-07EE-6C28-BE8C-517529E6C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7BDD7-8C67-E97E-75BE-538C140AE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4FEFC-3669-B4A6-15C3-BBB4F97B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E3BB0-ACB9-ED4C-180B-FCC7E08F1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119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052B-4287-815C-0089-75B08800D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B923C-12E5-7B6F-2189-ACED79876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1A2D9-55A0-FBEE-6222-C1F420892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4C551-4339-419C-5CEC-615B9E560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7D120-E0C2-7062-80C0-E1721466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546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4DFB2-D791-58F0-1F95-136DBD5BA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5016F-B047-E1F9-872E-74D4F5440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F42F2-61D2-0F80-7C96-C1B2DD92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5F04C-2429-C6AB-6607-09634790D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9CFBB-ED3C-3F7D-047E-18F737645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446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9A966-7D12-8EDB-D040-B927EBCA4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6A0A5-9345-EEEF-985D-C25AAF8B19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170E4-4B3F-6B1E-6258-7FC2BB029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C20FD-80B1-9546-7F9F-8AC936072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A81ED-6927-571A-4131-ABC9CB496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5A78-46EC-094C-0F82-7277CBD85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197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184F3-5FB3-A73F-6AA1-90397232C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0C50D-F310-5C22-C5C3-37F934E96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30E97-903B-703E-611C-93E98F9D7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685B86-76EB-4069-C8DD-AF7B7FE99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AEE5D-E588-07F5-5B25-61BB3A766E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52B742-0885-2E84-B382-9BF72F5E2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620FEE-663C-5F26-E270-DF070021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59007B-C554-127A-E2D9-2E0AF5609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01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87066-6574-8A18-E65F-5A9FE8B49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54D034-4834-8607-94C2-0671918E8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30298A-4416-FE9B-6548-386E6DED6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A823A-566B-1720-3B25-EB68D9166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64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CBFDFD-28C7-B092-76C0-3FCFD8BB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E93D0C-D4A8-4C57-E94B-83A466645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3AD79B-0B36-4091-FA6D-309EA5F9A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686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68148-1C37-2D2D-5D95-698C69295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DB262-6E11-67EA-9E0D-CB56A4865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3EA23-4D1E-9912-6873-269340AFB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9715E2-A5DA-B642-3530-D4A9577B3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022012-DC0D-4F2A-3D0E-5CD45E14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0206B1-0662-1C22-891C-35FA7E4EB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592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F721C-8B5C-C9F5-E074-25747BE1D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231D26-4B60-70DE-91FB-FF4609FFD5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486668-3E42-D9B1-73BA-2424A2D0B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6FE887-C375-F651-3D79-A23FE2A00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BA71A-7902-A6E5-E557-10AEFE6FB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2D493-BCA3-9691-84A9-382E7CFF6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838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5CED0B-4365-71CB-EC55-3DDB7A3DC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665999-8753-CF37-643B-9F3F77C1F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BF983-D2BA-88B6-B070-AA5D01DACF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6787A-BFAF-F240-ACCC-EADE088FBBAB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EFB10-9161-7E2E-75DC-31AF444842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C1016-ABE5-A6BA-1730-1D69702966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30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tro0001">
            <a:hlinkClick r:id="" action="ppaction://media"/>
            <a:extLst>
              <a:ext uri="{FF2B5EF4-FFF2-40B4-BE49-F238E27FC236}">
                <a16:creationId xmlns:a16="http://schemas.microsoft.com/office/drawing/2014/main" id="{D27D52B2-8807-2561-D962-3570E9AB49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7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William Kastner</dc:creator>
  <cp:lastModifiedBy>David William Kastner</cp:lastModifiedBy>
  <cp:revision>2</cp:revision>
  <dcterms:created xsi:type="dcterms:W3CDTF">2023-01-25T04:53:33Z</dcterms:created>
  <dcterms:modified xsi:type="dcterms:W3CDTF">2023-01-25T13:54:26Z</dcterms:modified>
</cp:coreProperties>
</file>

<file path=docProps/thumbnail.jpeg>
</file>